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7772401" cy="10807700"/>
  <p:notesSz cx="7772401" cy="10807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33226"/>
            <a:ext cx="5534660" cy="30873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86940" marR="306705" indent="-1447800">
              <a:lnSpc>
                <a:spcPct val="1437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-5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ame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tals of </a:t>
            </a:r>
            <a:r>
              <a:rPr dirty="0" smtClean="0" sz="2400" spc="-5" b="1">
                <a:latin typeface="Times New Roman"/>
                <a:cs typeface="Times New Roman"/>
              </a:rPr>
              <a:t>C</a:t>
            </a:r>
            <a:r>
              <a:rPr dirty="0" smtClean="0" sz="2400" spc="0" b="1">
                <a:latin typeface="Times New Roman"/>
                <a:cs typeface="Times New Roman"/>
              </a:rPr>
              <a:t>o</a:t>
            </a:r>
            <a:r>
              <a:rPr dirty="0" smtClean="0" sz="2400" spc="-10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m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icatio</a:t>
            </a:r>
            <a:r>
              <a:rPr dirty="0" smtClean="0" sz="2400" spc="-1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latin typeface="Times New Roman"/>
                <a:cs typeface="Times New Roman"/>
              </a:rPr>
              <a:t>En</a:t>
            </a:r>
            <a:r>
              <a:rPr dirty="0" smtClean="0" sz="2400" spc="0" b="1">
                <a:latin typeface="Times New Roman"/>
                <a:cs typeface="Times New Roman"/>
              </a:rPr>
              <a:t>gi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eeri</a:t>
            </a:r>
            <a:r>
              <a:rPr dirty="0" smtClean="0" sz="2400" spc="-5" b="1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000" spc="-10" b="1">
                <a:latin typeface="Times New Roman"/>
                <a:cs typeface="Times New Roman"/>
              </a:rPr>
              <a:t>De</a:t>
            </a:r>
            <a:r>
              <a:rPr dirty="0" smtClean="0" sz="1000" spc="-15" b="1">
                <a:latin typeface="Times New Roman"/>
                <a:cs typeface="Times New Roman"/>
              </a:rPr>
              <a:t>p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r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40" b="1">
                <a:latin typeface="Times New Roman"/>
                <a:cs typeface="Times New Roman"/>
              </a:rPr>
              <a:t>m</a:t>
            </a:r>
            <a:r>
              <a:rPr dirty="0" smtClean="0" sz="1000" spc="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t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5" b="1">
                <a:latin typeface="Times New Roman"/>
                <a:cs typeface="Times New Roman"/>
              </a:rPr>
              <a:t>o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s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-10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v</a:t>
            </a:r>
            <a:r>
              <a:rPr dirty="0" smtClean="0" sz="1000" spc="-5" b="1">
                <a:latin typeface="Times New Roman"/>
                <a:cs typeface="Times New Roman"/>
              </a:rPr>
              <a:t>er</a:t>
            </a:r>
            <a:r>
              <a:rPr dirty="0" smtClean="0" sz="1000" spc="-10" b="1">
                <a:latin typeface="Times New Roman"/>
                <a:cs typeface="Times New Roman"/>
              </a:rPr>
              <a:t>s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ty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D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ya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2</a:t>
            </a:r>
            <a:r>
              <a:rPr dirty="0" smtClean="0" sz="1000" spc="0" b="1">
                <a:latin typeface="Times New Roman"/>
                <a:cs typeface="Times New Roman"/>
              </a:rPr>
              <a:t>01</a:t>
            </a:r>
            <a:r>
              <a:rPr dirty="0" smtClean="0" sz="1000" spc="-15" b="1">
                <a:latin typeface="Times New Roman"/>
                <a:cs typeface="Times New Roman"/>
              </a:rPr>
              <a:t>6</a:t>
            </a:r>
            <a:r>
              <a:rPr dirty="0" smtClean="0" sz="1000" spc="-5" b="1">
                <a:latin typeface="Times New Roman"/>
                <a:cs typeface="Times New Roman"/>
              </a:rPr>
              <a:t>-</a:t>
            </a:r>
            <a:r>
              <a:rPr dirty="0" smtClean="0" sz="1000" spc="0" b="1">
                <a:latin typeface="Times New Roman"/>
                <a:cs typeface="Times New Roman"/>
              </a:rPr>
              <a:t>2</a:t>
            </a:r>
            <a:r>
              <a:rPr dirty="0" smtClean="0" sz="1000" spc="-15" b="1">
                <a:latin typeface="Times New Roman"/>
                <a:cs typeface="Times New Roman"/>
              </a:rPr>
              <a:t>0</a:t>
            </a:r>
            <a:r>
              <a:rPr dirty="0" smtClean="0" sz="1000" spc="0" b="1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02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44"/>
              </a:spcBef>
            </a:pPr>
            <a:endParaRPr sz="1200"/>
          </a:p>
          <a:p>
            <a:pPr marL="12700" marR="4001770" indent="0">
              <a:lnSpc>
                <a:spcPct val="156700"/>
              </a:lnSpc>
            </a:pPr>
            <a:r>
              <a:rPr dirty="0" smtClean="0" sz="1800" spc="-5" b="1">
                <a:latin typeface="Times New Roman"/>
                <a:cs typeface="Times New Roman"/>
              </a:rPr>
              <a:t>S</a:t>
            </a:r>
            <a:r>
              <a:rPr dirty="0" smtClean="0" sz="1800" spc="5" b="1">
                <a:latin typeface="Times New Roman"/>
                <a:cs typeface="Times New Roman"/>
              </a:rPr>
              <a:t>ec</a:t>
            </a:r>
            <a:r>
              <a:rPr dirty="0" smtClean="0" sz="1800" spc="0" b="1">
                <a:latin typeface="Times New Roman"/>
                <a:cs typeface="Times New Roman"/>
              </a:rPr>
              <a:t>o</a:t>
            </a:r>
            <a:r>
              <a:rPr dirty="0" smtClean="0" sz="1800" spc="-5" b="1">
                <a:latin typeface="Times New Roman"/>
                <a:cs typeface="Times New Roman"/>
              </a:rPr>
              <a:t>n</a:t>
            </a:r>
            <a:r>
              <a:rPr dirty="0" smtClean="0" sz="1800" spc="0" b="1">
                <a:latin typeface="Times New Roman"/>
                <a:cs typeface="Times New Roman"/>
              </a:rPr>
              <a:t>d </a:t>
            </a:r>
            <a:r>
              <a:rPr dirty="0" smtClean="0" sz="1800" spc="-5" b="1">
                <a:latin typeface="Times New Roman"/>
                <a:cs typeface="Times New Roman"/>
              </a:rPr>
              <a:t>L</a:t>
            </a:r>
            <a:r>
              <a:rPr dirty="0" smtClean="0" sz="1800" spc="5" b="1">
                <a:latin typeface="Times New Roman"/>
                <a:cs typeface="Times New Roman"/>
              </a:rPr>
              <a:t>ec</a:t>
            </a:r>
            <a:r>
              <a:rPr dirty="0" smtClean="0" sz="1800" spc="0" b="1">
                <a:latin typeface="Times New Roman"/>
                <a:cs typeface="Times New Roman"/>
              </a:rPr>
              <a:t>t</a:t>
            </a:r>
            <a:r>
              <a:rPr dirty="0" smtClean="0" sz="1800" spc="-5" b="1">
                <a:latin typeface="Times New Roman"/>
                <a:cs typeface="Times New Roman"/>
              </a:rPr>
              <a:t>u</a:t>
            </a:r>
            <a:r>
              <a:rPr dirty="0" smtClean="0" sz="1800" spc="5" b="1">
                <a:latin typeface="Times New Roman"/>
                <a:cs typeface="Times New Roman"/>
              </a:rPr>
              <a:t>re</a:t>
            </a:r>
            <a:r>
              <a:rPr dirty="0" smtClean="0" sz="1800" spc="5" b="1">
                <a:latin typeface="Times New Roman"/>
                <a:cs typeface="Times New Roman"/>
              </a:rPr>
              <a:t> </a:t>
            </a:r>
            <a:r>
              <a:rPr dirty="0" smtClean="0" sz="1800" spc="-10" b="1">
                <a:latin typeface="Times New Roman"/>
                <a:cs typeface="Times New Roman"/>
              </a:rPr>
              <a:t>S</a:t>
            </a:r>
            <a:r>
              <a:rPr dirty="0" smtClean="0" sz="1800" spc="0" b="1">
                <a:latin typeface="Times New Roman"/>
                <a:cs typeface="Times New Roman"/>
              </a:rPr>
              <a:t>ig</a:t>
            </a:r>
            <a:r>
              <a:rPr dirty="0" smtClean="0" sz="1800" spc="-10" b="1">
                <a:latin typeface="Times New Roman"/>
                <a:cs typeface="Times New Roman"/>
              </a:rPr>
              <a:t>n</a:t>
            </a:r>
            <a:r>
              <a:rPr dirty="0" smtClean="0" sz="1800" spc="0" b="1">
                <a:latin typeface="Times New Roman"/>
                <a:cs typeface="Times New Roman"/>
              </a:rPr>
              <a:t>als </a:t>
            </a:r>
            <a:r>
              <a:rPr dirty="0" smtClean="0" sz="1800" spc="-5" b="1"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71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67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57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53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6659" cy="10799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39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4656" cy="10748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25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53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62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5511" cy="10753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71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2018-11-08T12:32:41Z</dcterms:created>
  <dcterms:modified xsi:type="dcterms:W3CDTF">2018-11-08T12:32:41Z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